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60"/>
  </p:normalViewPr>
  <p:slideViewPr>
    <p:cSldViewPr>
      <p:cViewPr varScale="1">
        <p:scale>
          <a:sx n="68" d="100"/>
          <a:sy n="68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436B2-3BAB-426F-BB6D-DB6C1DBF8D2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D0EFF-F64B-4979-B380-7A871B368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D0EFF-F64B-4979-B380-7A871B3687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D0EFF-F64B-4979-B380-7A871B3687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D0EFF-F64B-4979-B380-7A871B3687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44316717_newdelhi_afp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752600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381000"/>
            <a:ext cx="60198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2060"/>
                </a:solidFill>
              </a:rPr>
              <a:t>welcome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8201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Apple</a:t>
            </a:r>
          </a:p>
          <a:p>
            <a:endParaRPr lang="en-US" sz="4000" dirty="0" smtClean="0"/>
          </a:p>
          <a:p>
            <a:r>
              <a:rPr lang="en-US" sz="4000" dirty="0" smtClean="0"/>
              <a:t> Ball</a:t>
            </a:r>
          </a:p>
          <a:p>
            <a:endParaRPr lang="en-US" sz="4000" dirty="0" smtClean="0"/>
          </a:p>
          <a:p>
            <a:r>
              <a:rPr lang="en-US" sz="4000" dirty="0" smtClean="0"/>
              <a:t>Cap</a:t>
            </a:r>
          </a:p>
          <a:p>
            <a:endParaRPr lang="en-US" sz="4000" dirty="0" smtClean="0"/>
          </a:p>
          <a:p>
            <a:r>
              <a:rPr lang="en-US" sz="4000" dirty="0" smtClean="0"/>
              <a:t>Dog</a:t>
            </a:r>
            <a:endParaRPr lang="en-US" sz="4000" dirty="0"/>
          </a:p>
        </p:txBody>
      </p:sp>
      <p:pic>
        <p:nvPicPr>
          <p:cNvPr id="4" name="Picture 3" descr="09_08_14---Fruit-Apple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3200400"/>
            <a:ext cx="2030068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Matching</a:t>
            </a:r>
            <a:endParaRPr lang="en-US" sz="2800" dirty="0"/>
          </a:p>
        </p:txBody>
      </p:sp>
      <p:pic>
        <p:nvPicPr>
          <p:cNvPr id="9" name="Picture 8" descr="t600_47bd35b8987992b2e6b20205ec7401b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76200"/>
            <a:ext cx="1600200" cy="1600200"/>
          </a:xfrm>
          <a:prstGeom prst="rect">
            <a:avLst/>
          </a:prstGeom>
        </p:spPr>
      </p:pic>
      <p:pic>
        <p:nvPicPr>
          <p:cNvPr id="10" name="Picture 9" descr="1355063021-300x225-150x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010400" y="1524000"/>
            <a:ext cx="1600200" cy="1600200"/>
          </a:xfrm>
          <a:prstGeom prst="rect">
            <a:avLst/>
          </a:prstGeom>
        </p:spPr>
      </p:pic>
      <p:pic>
        <p:nvPicPr>
          <p:cNvPr id="11" name="Picture 10" descr="football_soccer_b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4724400"/>
            <a:ext cx="1439981" cy="141182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410358">
            <a:off x="1113861" y="3442466"/>
            <a:ext cx="6027536" cy="768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0016472">
            <a:off x="1758476" y="1879089"/>
            <a:ext cx="5578545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70853">
            <a:off x="1472775" y="2205559"/>
            <a:ext cx="552583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136426">
            <a:off x="1240270" y="3195079"/>
            <a:ext cx="6062053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4572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THANKS</a:t>
            </a:r>
            <a:endParaRPr lang="en-US" sz="7200" dirty="0"/>
          </a:p>
        </p:txBody>
      </p:sp>
      <p:pic>
        <p:nvPicPr>
          <p:cNvPr id="5" name="Picture 4" descr="branche-de-ro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752600"/>
            <a:ext cx="5715000" cy="4438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457200" y="1981200"/>
            <a:ext cx="8229600" cy="37856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 NAZMUN NAHAR                        </a:t>
            </a:r>
            <a:r>
              <a:rPr lang="en-US" sz="4000" dirty="0" smtClean="0"/>
              <a:t> </a:t>
            </a:r>
          </a:p>
          <a:p>
            <a:pPr algn="ctr"/>
            <a:r>
              <a:rPr lang="en-US" sz="4000" dirty="0" smtClean="0"/>
              <a:t>  </a:t>
            </a:r>
            <a:r>
              <a:rPr lang="en-US" sz="4000" dirty="0" smtClean="0"/>
              <a:t>Assistant  teacher                         </a:t>
            </a:r>
          </a:p>
          <a:p>
            <a:pPr algn="ctr"/>
            <a:r>
              <a:rPr lang="en-US" sz="4000" dirty="0" err="1" smtClean="0"/>
              <a:t>Horinarayanpur</a:t>
            </a:r>
            <a:r>
              <a:rPr lang="en-US" sz="4000" dirty="0" smtClean="0"/>
              <a:t> Govt. </a:t>
            </a:r>
            <a:r>
              <a:rPr lang="en-US" sz="4000" dirty="0" smtClean="0"/>
              <a:t>primary School          </a:t>
            </a:r>
          </a:p>
          <a:p>
            <a:pPr algn="ctr"/>
            <a:r>
              <a:rPr lang="en-US" sz="4000" dirty="0" smtClean="0"/>
              <a:t>  </a:t>
            </a:r>
            <a:r>
              <a:rPr lang="en-US" sz="4000" dirty="0" err="1" smtClean="0"/>
              <a:t>Sadar</a:t>
            </a:r>
            <a:r>
              <a:rPr lang="en-US" sz="4000" dirty="0" smtClean="0"/>
              <a:t>, </a:t>
            </a:r>
            <a:r>
              <a:rPr lang="en-US" sz="4000" dirty="0" err="1" smtClean="0"/>
              <a:t>Noakhali</a:t>
            </a:r>
            <a:r>
              <a:rPr lang="en-US" sz="4000" dirty="0" smtClean="0"/>
              <a:t> .                           </a:t>
            </a:r>
          </a:p>
          <a:p>
            <a:endParaRPr lang="en-US" sz="4000" dirty="0" smtClean="0"/>
          </a:p>
          <a:p>
            <a:r>
              <a:rPr lang="en-US" sz="4000" dirty="0" smtClean="0"/>
              <a:t>                                 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81000"/>
            <a:ext cx="79248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   </a:t>
            </a:r>
            <a:r>
              <a:rPr lang="en-US" sz="5400" dirty="0" smtClean="0"/>
              <a:t>PRESENTED BY</a:t>
            </a:r>
            <a:endParaRPr lang="en-US" sz="5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/>
        </p:nvSpPr>
        <p:spPr>
          <a:xfrm>
            <a:off x="457200" y="1524000"/>
            <a:ext cx="8229600" cy="41549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smtClean="0"/>
              <a:t>Class: </a:t>
            </a:r>
            <a:r>
              <a:rPr lang="en-US" sz="6600" dirty="0" smtClean="0"/>
              <a:t>one</a:t>
            </a:r>
          </a:p>
          <a:p>
            <a:r>
              <a:rPr lang="en-US" sz="6600" dirty="0" smtClean="0"/>
              <a:t>Lesson: </a:t>
            </a:r>
            <a:r>
              <a:rPr lang="en-US" sz="6600" dirty="0" smtClean="0"/>
              <a:t>A  -H</a:t>
            </a:r>
          </a:p>
          <a:p>
            <a:r>
              <a:rPr lang="en-US" sz="6600" dirty="0" smtClean="0"/>
              <a:t>Title:  </a:t>
            </a:r>
            <a:r>
              <a:rPr lang="en-US" sz="6600" dirty="0" smtClean="0"/>
              <a:t>A </a:t>
            </a:r>
            <a:r>
              <a:rPr lang="en-US" sz="6600" dirty="0" smtClean="0"/>
              <a:t>–D ( a- d )</a:t>
            </a:r>
            <a:endParaRPr lang="en-US" sz="6600" dirty="0" smtClean="0"/>
          </a:p>
          <a:p>
            <a:r>
              <a:rPr lang="en-US" sz="6600" dirty="0" smtClean="0"/>
              <a:t>Time </a:t>
            </a:r>
            <a:r>
              <a:rPr lang="en-US" sz="6600" dirty="0" smtClean="0"/>
              <a:t>-40 minutes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762000"/>
            <a:ext cx="80010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Now  see the video</a:t>
            </a:r>
            <a:endParaRPr lang="en-US" sz="7200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7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6934200" cy="110799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Learning outcomes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76200" y="2828835"/>
            <a:ext cx="8991600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        </a:t>
            </a:r>
            <a:r>
              <a:rPr lang="en-US" sz="5400" dirty="0" smtClean="0"/>
              <a:t>Student will  be able to</a:t>
            </a:r>
          </a:p>
          <a:p>
            <a:r>
              <a:rPr lang="en-US" sz="5400" dirty="0" smtClean="0"/>
              <a:t>   </a:t>
            </a:r>
            <a:r>
              <a:rPr lang="en-US" sz="5400" dirty="0" smtClean="0"/>
              <a:t>I</a:t>
            </a:r>
            <a:r>
              <a:rPr lang="en-US" sz="5400" dirty="0" smtClean="0"/>
              <a:t>dentify </a:t>
            </a:r>
            <a:r>
              <a:rPr lang="en-US" sz="5400" dirty="0" smtClean="0"/>
              <a:t>Capital and Small  letters </a:t>
            </a:r>
            <a:r>
              <a:rPr lang="en-US" sz="5400" dirty="0" smtClean="0"/>
              <a:t>    A </a:t>
            </a:r>
            <a:r>
              <a:rPr lang="en-US" sz="5400" dirty="0" smtClean="0"/>
              <a:t>B C </a:t>
            </a:r>
            <a:r>
              <a:rPr lang="en-US" sz="5400" dirty="0" smtClean="0"/>
              <a:t>D</a:t>
            </a:r>
            <a:r>
              <a:rPr lang="en-US" sz="5400" dirty="0" smtClean="0"/>
              <a:t> </a:t>
            </a:r>
            <a:r>
              <a:rPr lang="en-US" sz="5400" dirty="0" smtClean="0"/>
              <a:t>(a b c d ).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_08_14---Fruit-Apple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371600"/>
            <a:ext cx="65151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95600" y="5791200"/>
            <a:ext cx="37338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Apple 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152400"/>
            <a:ext cx="2514600" cy="11079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/>
              <a:t>A   </a:t>
            </a:r>
            <a:r>
              <a:rPr lang="en-US" sz="6600" dirty="0" err="1" smtClean="0"/>
              <a:t>a</a:t>
            </a:r>
            <a:r>
              <a:rPr lang="en-US" sz="6600" dirty="0" smtClean="0"/>
              <a:t>  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143470"/>
            <a:ext cx="1371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B  </a:t>
            </a:r>
            <a:r>
              <a:rPr lang="en-US" sz="5400" dirty="0" err="1" smtClean="0"/>
              <a:t>b</a:t>
            </a:r>
            <a:endParaRPr lang="en-US" sz="5400" dirty="0"/>
          </a:p>
        </p:txBody>
      </p:sp>
      <p:pic>
        <p:nvPicPr>
          <p:cNvPr id="5" name="Picture 4" descr="football_soccer_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863" y="1371600"/>
            <a:ext cx="4119137" cy="4038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0" y="5689937"/>
            <a:ext cx="1981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 </a:t>
            </a:r>
            <a:r>
              <a:rPr lang="en-US" sz="6000" dirty="0" smtClean="0"/>
              <a:t>Ball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381000"/>
            <a:ext cx="1752600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dirty="0" smtClean="0"/>
              <a:t>C  </a:t>
            </a:r>
            <a:r>
              <a:rPr lang="en-US" sz="8000" dirty="0" err="1" smtClean="0"/>
              <a:t>c</a:t>
            </a:r>
            <a:endParaRPr lang="en-US" sz="8000" dirty="0"/>
          </a:p>
        </p:txBody>
      </p:sp>
      <p:pic>
        <p:nvPicPr>
          <p:cNvPr id="5" name="Picture 4" descr="t600_47bd35b8987992b2e6b20205ec7401b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699237" y="2271252"/>
            <a:ext cx="3015763" cy="25293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895600" y="5334000"/>
            <a:ext cx="2514600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sz="6600" dirty="0" smtClean="0"/>
              <a:t>Cap</a:t>
            </a:r>
            <a:r>
              <a:rPr lang="en-US" dirty="0" smtClean="0"/>
              <a:t> </a:t>
            </a:r>
            <a:r>
              <a:rPr lang="en-US" sz="3600" dirty="0" smtClean="0"/>
              <a:t> </a:t>
            </a:r>
            <a:r>
              <a:rPr lang="en-US" sz="4800" dirty="0" smtClean="0"/>
              <a:t>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457200"/>
            <a:ext cx="365760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    </a:t>
            </a:r>
            <a:r>
              <a:rPr lang="en-US" sz="4400" dirty="0" err="1" smtClean="0"/>
              <a:t>d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5385137"/>
            <a:ext cx="32004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Dog                                 </a:t>
            </a:r>
            <a:endParaRPr lang="en-US" sz="6000" dirty="0"/>
          </a:p>
        </p:txBody>
      </p:sp>
      <p:pic>
        <p:nvPicPr>
          <p:cNvPr id="6" name="Picture 5" descr="1355063021-300x225-150x150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2743200" y="1600200"/>
            <a:ext cx="3429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352</TotalTime>
  <Words>94</Words>
  <Application>Microsoft Office PowerPoint</Application>
  <PresentationFormat>On-screen Show (4:3)</PresentationFormat>
  <Paragraphs>36</Paragraphs>
  <Slides>11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Equity</vt:lpstr>
      <vt:lpstr>Flow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noakhali</dc:creator>
  <cp:lastModifiedBy>PTI</cp:lastModifiedBy>
  <cp:revision>46</cp:revision>
  <dcterms:created xsi:type="dcterms:W3CDTF">2006-08-16T00:00:00Z</dcterms:created>
  <dcterms:modified xsi:type="dcterms:W3CDTF">2013-06-18T17:13:54Z</dcterms:modified>
</cp:coreProperties>
</file>